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4" r:id="rId9"/>
    <p:sldId id="263" r:id="rId10"/>
    <p:sldId id="272" r:id="rId11"/>
    <p:sldId id="265" r:id="rId12"/>
    <p:sldId id="267" r:id="rId13"/>
    <p:sldId id="290" r:id="rId14"/>
    <p:sldId id="266" r:id="rId15"/>
    <p:sldId id="262" r:id="rId16"/>
    <p:sldId id="274" r:id="rId17"/>
    <p:sldId id="269" r:id="rId18"/>
    <p:sldId id="270" r:id="rId19"/>
    <p:sldId id="286" r:id="rId20"/>
    <p:sldId id="292" r:id="rId21"/>
    <p:sldId id="275" r:id="rId22"/>
    <p:sldId id="293" r:id="rId23"/>
    <p:sldId id="295" r:id="rId24"/>
    <p:sldId id="294" r:id="rId25"/>
    <p:sldId id="296" r:id="rId26"/>
    <p:sldId id="297" r:id="rId27"/>
    <p:sldId id="29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76" d="100"/>
          <a:sy n="76" d="100"/>
        </p:scale>
        <p:origin x="708" y="96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ARC-Auburn/Documents/tree/master/SPARC%20meeting%20presentation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October 27th,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2113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Will possibly be used as a </a:t>
            </a:r>
            <a:r>
              <a:rPr lang="en-US" dirty="0" err="1">
                <a:solidFill>
                  <a:schemeClr val="tx1"/>
                </a:solidFill>
              </a:rPr>
              <a:t>tourbot</a:t>
            </a:r>
            <a:r>
              <a:rPr lang="en-US" dirty="0">
                <a:solidFill>
                  <a:schemeClr val="tx1"/>
                </a:solidFill>
              </a:rPr>
              <a:t> with a built in projector in the head.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Jonathon Brown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Tuesdays 5:00pm-6:00pm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5:00pm-6:00pm in Shelby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Fridays 3:00pm-4:00pm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4812028" cy="347218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10/9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8" y="1838037"/>
            <a:ext cx="8160624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4595094"/>
            <a:chOff x="422910" y="304799"/>
            <a:chExt cx="6080760" cy="3878854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 Order Forms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5083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SPARC T-Shirt is a Blue Jean colored short sleeve Comfort Color T-Shirt.  Please fill out the following information, paper clip cash or check for the respective amount, and give it to a SPARC Officer or Dr. </a:t>
              </a:r>
              <a:r>
                <a:rPr lang="en-US" sz="1200" dirty="0" err="1"/>
                <a:t>Roppel</a:t>
              </a:r>
              <a:r>
                <a:rPr lang="en-US" sz="1200" dirty="0"/>
                <a:t>.</a:t>
              </a:r>
            </a:p>
            <a:p>
              <a:endParaRPr lang="en-US" sz="1400" dirty="0"/>
            </a:p>
            <a:p>
              <a:r>
                <a:rPr lang="en-US" dirty="0"/>
                <a:t>First Name:________________</a:t>
              </a:r>
            </a:p>
            <a:p>
              <a:r>
                <a:rPr lang="en-US" dirty="0"/>
                <a:t>Last Name:________________</a:t>
              </a:r>
            </a:p>
            <a:p>
              <a:r>
                <a:rPr lang="en-US" dirty="0"/>
                <a:t>Auburn Email: _______</a:t>
              </a:r>
              <a:r>
                <a:rPr lang="en-US" sz="1100" dirty="0"/>
                <a:t>@auburn.edu</a:t>
              </a:r>
            </a:p>
            <a:p>
              <a:endParaRPr lang="en-US" sz="1100" dirty="0"/>
            </a:p>
            <a:p>
              <a:r>
                <a:rPr lang="en-US" dirty="0"/>
                <a:t>Circle a Size: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2658323"/>
              <a:ext cx="2922270" cy="147732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10108" y="3711134"/>
            <a:ext cx="1620752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Thursday, October 27</a:t>
            </a:r>
            <a:r>
              <a:rPr lang="en-US" sz="2400" b="1" baseline="30000" dirty="0">
                <a:solidFill>
                  <a:schemeClr val="tx1"/>
                </a:solidFill>
              </a:rPr>
              <a:t>th</a:t>
            </a:r>
            <a:r>
              <a:rPr lang="en-US" sz="2400" b="1" dirty="0">
                <a:solidFill>
                  <a:schemeClr val="tx1"/>
                </a:solidFill>
              </a:rPr>
              <a:t>- Github/Version Control Software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Robotics/Control 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Pizza Party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Version Control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399"/>
            <a:ext cx="4989367" cy="454436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Allows seamless collaboration on files</a:t>
            </a:r>
          </a:p>
          <a:p>
            <a:r>
              <a:rPr lang="en-US" sz="2400" dirty="0">
                <a:solidFill>
                  <a:schemeClr val="tx1"/>
                </a:solidFill>
              </a:rPr>
              <a:t>Provides a central location for files</a:t>
            </a:r>
          </a:p>
          <a:p>
            <a:r>
              <a:rPr lang="en-US" sz="2400" dirty="0">
                <a:solidFill>
                  <a:schemeClr val="tx1"/>
                </a:solidFill>
              </a:rPr>
              <a:t>Prevents loss of data by preventing overwriting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All changes are documented</a:t>
            </a:r>
          </a:p>
          <a:p>
            <a:r>
              <a:rPr lang="en-US" sz="2400" dirty="0">
                <a:solidFill>
                  <a:schemeClr val="tx1"/>
                </a:solidFill>
              </a:rPr>
              <a:t>If new bugs arise, files can be reverted back</a:t>
            </a:r>
          </a:p>
          <a:p>
            <a:r>
              <a:rPr lang="en-US" sz="2400" dirty="0">
                <a:solidFill>
                  <a:schemeClr val="tx1"/>
                </a:solidFill>
              </a:rPr>
              <a:t>Works with just about any file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Git</a:t>
            </a:r>
            <a:r>
              <a:rPr lang="en-US" sz="2400" dirty="0">
                <a:solidFill>
                  <a:schemeClr val="tx1"/>
                </a:solidFill>
              </a:rPr>
              <a:t> is a VCS for software development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36145" y="2057400"/>
            <a:ext cx="2299855" cy="12030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Repository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3541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48702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4580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397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540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392027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9489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1842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4195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39853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60907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44854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48450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71875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590759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Terms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755949"/>
            <a:ext cx="5613887" cy="466494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Repository (Master Branch)- </a:t>
            </a:r>
            <a:r>
              <a:rPr lang="en-US" dirty="0">
                <a:solidFill>
                  <a:schemeClr val="tx1"/>
                </a:solidFill>
              </a:rPr>
              <a:t>a central location in which data is stored and managed.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Branch-</a:t>
            </a:r>
            <a:r>
              <a:rPr lang="en-US" dirty="0">
                <a:solidFill>
                  <a:schemeClr val="tx1"/>
                </a:solidFill>
              </a:rPr>
              <a:t> an alternative version of the repository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Clone- </a:t>
            </a:r>
            <a:r>
              <a:rPr lang="en-US" dirty="0">
                <a:solidFill>
                  <a:schemeClr val="tx1"/>
                </a:solidFill>
              </a:rPr>
              <a:t>copying of files from a repository into a local branch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Commit- </a:t>
            </a:r>
            <a:r>
              <a:rPr lang="en-US" dirty="0">
                <a:solidFill>
                  <a:schemeClr val="tx1"/>
                </a:solidFill>
              </a:rPr>
              <a:t>push and pull from local branch to repository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Hotfix- </a:t>
            </a:r>
            <a:r>
              <a:rPr lang="en-US" dirty="0">
                <a:solidFill>
                  <a:schemeClr val="tx1"/>
                </a:solidFill>
              </a:rPr>
              <a:t>a fix of a user specific bug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880" y="1691348"/>
            <a:ext cx="799018" cy="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95" y="3733069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7307129" y="4116036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880" y="2726573"/>
            <a:ext cx="799018" cy="9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95" y="4675138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7307129" y="5058105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04" y="4664047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991" y="3749592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95" y="5628298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7307129" y="6011265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04" y="5617207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8129504" y="6139543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8111017" y="5644562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44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Work Flow</a:t>
            </a:r>
          </a:p>
        </p:txBody>
      </p:sp>
      <p:pic>
        <p:nvPicPr>
          <p:cNvPr id="2050" name="Picture 2" descr="Image result for git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3" y="1659618"/>
            <a:ext cx="7420882" cy="459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6468035" y="309065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3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r>
              <a:rPr lang="en-US" dirty="0"/>
              <a:t> in a program</a:t>
            </a:r>
          </a:p>
        </p:txBody>
      </p:sp>
      <p:pic>
        <p:nvPicPr>
          <p:cNvPr id="4098" name="Picture 2" descr="Image result for git pro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" t="12013" r="1223" b="1694"/>
          <a:stretch/>
        </p:blipFill>
        <p:spPr bwMode="auto">
          <a:xfrm>
            <a:off x="446325" y="1680882"/>
            <a:ext cx="8367182" cy="451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3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130302" cy="4038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GitHub is an online </a:t>
            </a:r>
            <a:r>
              <a:rPr lang="en-US" sz="2800" dirty="0" err="1">
                <a:solidFill>
                  <a:schemeClr val="tx1"/>
                </a:solidFill>
              </a:rPr>
              <a:t>Git</a:t>
            </a:r>
            <a:r>
              <a:rPr lang="en-US" sz="2800" dirty="0">
                <a:solidFill>
                  <a:schemeClr val="tx1"/>
                </a:solidFill>
              </a:rPr>
              <a:t> Version Control System for software developers.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Advertised as “social coding”</a:t>
            </a:r>
          </a:p>
          <a:p>
            <a:r>
              <a:rPr lang="en-US" sz="2800" dirty="0">
                <a:solidFill>
                  <a:schemeClr val="tx1"/>
                </a:solidFill>
              </a:rPr>
              <a:t>It is free, open source, and widely used.</a:t>
            </a:r>
          </a:p>
          <a:p>
            <a:r>
              <a:rPr lang="en-US" sz="2800" dirty="0">
                <a:solidFill>
                  <a:schemeClr val="tx1"/>
                </a:solidFill>
              </a:rPr>
              <a:t>Works well with Windows, Mac, and Linux (Including Raspberry Pi)</a:t>
            </a:r>
          </a:p>
          <a:p>
            <a:r>
              <a:rPr lang="en-US" sz="2800" dirty="0">
                <a:solidFill>
                  <a:schemeClr val="tx1"/>
                </a:solidFill>
              </a:rPr>
              <a:t>Is not limited to just software files.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6" name="Picture 6" descr="http://www.microej.com/wp-content/uploads/2015/05/githu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70" y="300086"/>
            <a:ext cx="4200899" cy="16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ghost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7" b="7826"/>
          <a:stretch/>
        </p:blipFill>
        <p:spPr bwMode="auto">
          <a:xfrm>
            <a:off x="6661019" y="4613753"/>
            <a:ext cx="1834196" cy="157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65142" y="6315364"/>
            <a:ext cx="3811731" cy="54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dirty="0">
                <a:solidFill>
                  <a:schemeClr val="tx1"/>
                </a:solidFill>
              </a:rPr>
              <a:t>Halloween Github Logo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68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tx1"/>
                </a:solidFill>
              </a:rPr>
              <a:t>Basic (GUI)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Download Github desktop program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hlinkClick r:id="rId2"/>
              </a:rPr>
              <a:t>https://desktop.github.com/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b="1" dirty="0">
                <a:solidFill>
                  <a:schemeClr val="tx1"/>
                </a:solidFill>
              </a:rPr>
              <a:t>Advanced (Terminal)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Use terminal Commands after installing </a:t>
            </a:r>
            <a:r>
              <a:rPr lang="en-US" sz="2200" dirty="0" err="1">
                <a:solidFill>
                  <a:schemeClr val="tx1"/>
                </a:solidFill>
              </a:rPr>
              <a:t>git</a:t>
            </a:r>
            <a:r>
              <a:rPr lang="en-US" sz="2200" dirty="0">
                <a:solidFill>
                  <a:schemeClr val="tx1"/>
                </a:solidFill>
              </a:rPr>
              <a:t> on operating system</a:t>
            </a:r>
          </a:p>
          <a:p>
            <a:pPr lvl="1"/>
            <a:r>
              <a:rPr lang="en-US" sz="2200" u="sng" dirty="0">
                <a:solidFill>
                  <a:schemeClr val="tx1"/>
                </a:solidFill>
              </a:rPr>
              <a:t>Example Commands:</a:t>
            </a:r>
          </a:p>
          <a:p>
            <a:pPr lvl="2"/>
            <a:r>
              <a:rPr lang="en-US" sz="2200" i="1" dirty="0" err="1">
                <a:solidFill>
                  <a:schemeClr val="tx1"/>
                </a:solidFill>
              </a:rPr>
              <a:t>git</a:t>
            </a:r>
            <a:r>
              <a:rPr lang="en-US" sz="2200" i="1" dirty="0">
                <a:solidFill>
                  <a:schemeClr val="tx1"/>
                </a:solidFill>
              </a:rPr>
              <a:t> clone /path/to/repository</a:t>
            </a:r>
          </a:p>
          <a:p>
            <a:pPr lvl="2"/>
            <a:r>
              <a:rPr lang="en-US" altLang="en-US" sz="2200" i="1" dirty="0" err="1">
                <a:solidFill>
                  <a:schemeClr val="tx1"/>
                </a:solidFill>
              </a:rPr>
              <a:t>git</a:t>
            </a:r>
            <a:r>
              <a:rPr lang="en-US" altLang="en-US" sz="2200" i="1" dirty="0">
                <a:solidFill>
                  <a:schemeClr val="tx1"/>
                </a:solidFill>
              </a:rPr>
              <a:t> commit -m "Commit message" </a:t>
            </a:r>
          </a:p>
          <a:p>
            <a:pPr lvl="2"/>
            <a:r>
              <a:rPr lang="en-US" altLang="en-US" sz="2200" i="1" dirty="0" err="1">
                <a:solidFill>
                  <a:schemeClr val="tx1"/>
                </a:solidFill>
              </a:rPr>
              <a:t>git</a:t>
            </a:r>
            <a:r>
              <a:rPr lang="en-US" altLang="en-US" sz="2200" i="1" dirty="0">
                <a:solidFill>
                  <a:schemeClr val="tx1"/>
                </a:solidFill>
              </a:rPr>
              <a:t> push origin master </a:t>
            </a:r>
          </a:p>
          <a:p>
            <a:pPr lvl="2"/>
            <a:r>
              <a:rPr lang="en-US" altLang="en-US" sz="2200" i="1" dirty="0" err="1">
                <a:solidFill>
                  <a:schemeClr val="tx1"/>
                </a:solidFill>
              </a:rPr>
              <a:t>git</a:t>
            </a:r>
            <a:r>
              <a:rPr lang="en-US" altLang="en-US" sz="2200" i="1" dirty="0">
                <a:solidFill>
                  <a:schemeClr val="tx1"/>
                </a:solidFill>
              </a:rPr>
              <a:t> pull</a:t>
            </a:r>
          </a:p>
          <a:p>
            <a:pPr lvl="2"/>
            <a:r>
              <a:rPr lang="en-US" altLang="en-US" sz="2200" dirty="0">
                <a:solidFill>
                  <a:schemeClr val="tx1"/>
                </a:solidFill>
              </a:rPr>
              <a:t>More commands: </a:t>
            </a:r>
            <a:r>
              <a:rPr lang="en-US" altLang="en-US" sz="2200" dirty="0">
                <a:solidFill>
                  <a:schemeClr val="tx1"/>
                </a:solidFill>
                <a:hlinkClick r:id="rId3"/>
              </a:rPr>
              <a:t>https://git-scm.com/docs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2"/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/>
            <a:endParaRPr lang="en-US" dirty="0">
              <a:latin typeface="Helvetica Neue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3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Include your Banner ID #</a:t>
            </a: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STEM-Day- Wednesday, November 9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9am-12pm</a:t>
            </a:r>
          </a:p>
          <a:p>
            <a:r>
              <a:rPr lang="en-US" dirty="0">
                <a:solidFill>
                  <a:schemeClr val="tx1"/>
                </a:solidFill>
              </a:rPr>
              <a:t>ECE Minority Presentation- November 14th</a:t>
            </a:r>
          </a:p>
          <a:p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r>
              <a:rPr lang="en-US" dirty="0">
                <a:solidFill>
                  <a:schemeClr val="tx1"/>
                </a:solidFill>
              </a:rPr>
              <a:t>SCORE Claw Machine- December 3-4th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3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Smart Helmet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Cryo</a:t>
            </a:r>
            <a:r>
              <a:rPr lang="en-US" dirty="0">
                <a:solidFill>
                  <a:schemeClr val="tx1"/>
                </a:solidFill>
              </a:rPr>
              <a:t>-Electronics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Josh’s Quadcopter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22457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this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45" y="259014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62" y="3205701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4" y="3471496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404290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9" y="4706323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54" y="5369919"/>
            <a:ext cx="228632" cy="2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Smart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2"/>
            <a:ext cx="4580159" cy="4258187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an automated response helmet for emergency situations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Crash Detection 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Immediate 911 or preferred number calling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Customizable presets via micro-</a:t>
            </a:r>
            <a:r>
              <a:rPr lang="en-US" sz="1400" dirty="0" err="1">
                <a:solidFill>
                  <a:schemeClr val="tx1"/>
                </a:solidFill>
              </a:rPr>
              <a:t>usb</a:t>
            </a:r>
            <a:r>
              <a:rPr lang="en-US" sz="1400" dirty="0">
                <a:solidFill>
                  <a:schemeClr val="tx1"/>
                </a:solidFill>
              </a:rPr>
              <a:t> port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57854" y="447507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878" y="4302185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854" y="1642125"/>
            <a:ext cx="3188484" cy="23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335105" y="918402"/>
            <a:ext cx="234165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388975" y="4284499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2115</TotalTime>
  <Words>1297</Words>
  <Application>Microsoft Office PowerPoint</Application>
  <PresentationFormat>On-screen Show (4:3)</PresentationFormat>
  <Paragraphs>266</Paragraphs>
  <Slides>27</Slides>
  <Notes>0</Notes>
  <HiddenSlides>5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Corbel</vt:lpstr>
      <vt:lpstr>Helvetica Neue</vt:lpstr>
      <vt:lpstr>Basis</vt:lpstr>
      <vt:lpstr>Welcome to:</vt:lpstr>
      <vt:lpstr>Introduction</vt:lpstr>
      <vt:lpstr>Our  Lab</vt:lpstr>
      <vt:lpstr>How to become a Member</vt:lpstr>
      <vt:lpstr>Outreach Events</vt:lpstr>
      <vt:lpstr>Current Projects and Teams</vt:lpstr>
      <vt:lpstr>Projects: NASA Robotics Mining Competition</vt:lpstr>
      <vt:lpstr>Projects: Smart Helmet</vt:lpstr>
      <vt:lpstr>Projects: Automated Lab</vt:lpstr>
      <vt:lpstr>Projects: BB-8 robot</vt:lpstr>
      <vt:lpstr>Projects: MAGLEV</vt:lpstr>
      <vt:lpstr>Projects: SCORE Crane Machine</vt:lpstr>
      <vt:lpstr>Projects: RC Hobbyist Club (RCHC)</vt:lpstr>
      <vt:lpstr>Projects: Quadcopter</vt:lpstr>
      <vt:lpstr>Projects: Tesla Coil</vt:lpstr>
      <vt:lpstr>Meetings Schedule: Week of 10/9</vt:lpstr>
      <vt:lpstr>Project Proposal Form</vt:lpstr>
      <vt:lpstr>Project Item Order Form</vt:lpstr>
      <vt:lpstr>PowerPoint Presentation</vt:lpstr>
      <vt:lpstr>Useful Links</vt:lpstr>
      <vt:lpstr>Maker Training Sessions</vt:lpstr>
      <vt:lpstr>Why use Version Control System</vt:lpstr>
      <vt:lpstr>Definition of Terms </vt:lpstr>
      <vt:lpstr>Git Work Flow</vt:lpstr>
      <vt:lpstr>Using Git in a program</vt:lpstr>
      <vt:lpstr>What is GitHub</vt:lpstr>
      <vt:lpstr>Ways to Use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Noah Niedzwiecki</cp:lastModifiedBy>
  <cp:revision>141</cp:revision>
  <dcterms:created xsi:type="dcterms:W3CDTF">2016-09-03T15:20:58Z</dcterms:created>
  <dcterms:modified xsi:type="dcterms:W3CDTF">2016-11-08T01:30:00Z</dcterms:modified>
</cp:coreProperties>
</file>